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64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3852" userDrawn="1">
          <p15:clr>
            <a:srgbClr val="A4A3A4"/>
          </p15:clr>
        </p15:guide>
        <p15:guide id="5" orient="horz" pos="3704" userDrawn="1">
          <p15:clr>
            <a:srgbClr val="A4A3A4"/>
          </p15:clr>
        </p15:guide>
        <p15:guide id="6" pos="5000" userDrawn="1">
          <p15:clr>
            <a:srgbClr val="A4A3A4"/>
          </p15:clr>
        </p15:guide>
        <p15:guide id="7" pos="27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3"/>
        <p:guide pos="364"/>
        <p:guide pos="7387"/>
        <p:guide orient="horz" pos="3852"/>
        <p:guide orient="horz" pos="3704"/>
        <p:guide pos="5000"/>
        <p:guide pos="27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5.xml"/><Relationship Id="rId7" Type="http://schemas.openxmlformats.org/officeDocument/2006/relationships/image" Target="../media/image7.png"/><Relationship Id="rId6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50415114012"/>
          <p:cNvPicPr>
            <a:picLocks noChangeAspect="1"/>
          </p:cNvPicPr>
          <p:nvPr/>
        </p:nvPicPr>
        <p:blipFill>
          <a:blip r:embed="rId1"/>
          <a:srcRect b="7672"/>
          <a:stretch>
            <a:fillRect/>
          </a:stretch>
        </p:blipFill>
        <p:spPr>
          <a:xfrm>
            <a:off x="445135" y="1012190"/>
            <a:ext cx="1125537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深圳智联试验场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27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6115050"/>
            <a:ext cx="112966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深圳智练试验场试驾场地，位于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深圳市坪山区，测试场内包括高速环路、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ADAS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道路、动态广场、城市模拟道路、泊车测试区、坡道测试区、强化坏路、雨雾天气模拟，以及隧道模拟等，动态广场直径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，适合汽车试乘试驾、动态模拟测试、媒体测试拍摄等。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37500" y="3724275"/>
            <a:ext cx="3766185" cy="2162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天起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动态广场直径</a:t>
            </a:r>
            <a:r>
              <a:rPr lang="en-US" altLang="zh-CN" sz="1200">
                <a:latin typeface="+mn-ea"/>
                <a:cs typeface="+mn-ea"/>
                <a:sym typeface="+mn-ea"/>
              </a:rPr>
              <a:t>260m </a:t>
            </a:r>
            <a:r>
              <a:rPr lang="zh-CN" sz="1200">
                <a:latin typeface="+mn-ea"/>
                <a:cs typeface="+mn-ea"/>
                <a:sym typeface="+mn-ea"/>
              </a:rPr>
              <a:t>高速环路、ADAS道路、动态广场、城市模拟道路、泊车测试、坡道测试、强化坏路、雨雾天气模拟，以及隧道模拟等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深圳智联试验场 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755" y="1174115"/>
            <a:ext cx="6985000" cy="494093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37500" y="741045"/>
            <a:ext cx="3761740" cy="2550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557530" y="4662805"/>
            <a:ext cx="359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比亚迪试驾活动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4370705" y="4684395"/>
            <a:ext cx="339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比亚迪试驾活动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8016875" y="4685665"/>
            <a:ext cx="340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6115" y="2358390"/>
            <a:ext cx="3488055" cy="23044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30540" y="2336800"/>
            <a:ext cx="3596640" cy="23272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08170" y="2336800"/>
            <a:ext cx="3469005" cy="23260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2.35,&quot;left&quot;:17.2,&quot;top&quot;:72.35,&quot;width&quot;:906.2}"/>
</p:tagLst>
</file>

<file path=ppt/tags/tag21.xml><?xml version="1.0" encoding="utf-8"?>
<p:tagLst xmlns:p="http://schemas.openxmlformats.org/presentationml/2006/main">
  <p:tag name="KSO_WM_DIAGRAM_VIRTUALLY_FRAME" val="{&quot;height&quot;:412.35,&quot;left&quot;:17.2,&quot;top&quot;:72.35,&quot;width&quot;:906.2}"/>
</p:tagLst>
</file>

<file path=ppt/tags/tag22.xml><?xml version="1.0" encoding="utf-8"?>
<p:tagLst xmlns:p="http://schemas.openxmlformats.org/presentationml/2006/main">
  <p:tag name="KSO_WM_DIAGRAM_VIRTUALLY_FRAME" val="{&quot;height&quot;:412.35,&quot;left&quot;:17.2,&quot;top&quot;:72.35,&quot;width&quot;:906.2}"/>
</p:tagLst>
</file>

<file path=ppt/tags/tag23.xml><?xml version="1.0" encoding="utf-8"?>
<p:tagLst xmlns:p="http://schemas.openxmlformats.org/presentationml/2006/main">
  <p:tag name="KSO_WM_DIAGRAM_VIRTUALLY_FRAME" val="{&quot;height&quot;:412.35,&quot;left&quot;:17.2,&quot;top&quot;:72.35,&quot;width&quot;:906.2}"/>
</p:tagLst>
</file>

<file path=ppt/tags/tag24.xml><?xml version="1.0" encoding="utf-8"?>
<p:tagLst xmlns:p="http://schemas.openxmlformats.org/presentationml/2006/main">
  <p:tag name="KSO_WM_DIAGRAM_VIRTUALLY_FRAME" val="{&quot;height&quot;:412.35,&quot;left&quot;:17.2,&quot;top&quot;:72.35,&quot;width&quot;:906.2}"/>
</p:tagLst>
</file>

<file path=ppt/tags/tag25.xml><?xml version="1.0" encoding="utf-8"?>
<p:tagLst xmlns:p="http://schemas.openxmlformats.org/presentationml/2006/main">
  <p:tag name="KSO_WM_DIAGRAM_VIRTUALLY_FRAME" val="{&quot;height&quot;:412.35,&quot;left&quot;:17.2,&quot;top&quot;:72.35,&quot;width&quot;:906.2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深圳智联试验场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310</cp:revision>
  <dcterms:created xsi:type="dcterms:W3CDTF">2019-06-19T02:08:00Z</dcterms:created>
  <dcterms:modified xsi:type="dcterms:W3CDTF">2025-04-15T06:08:08Z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05D98C163DA84EACA8DB4660FF922EFF_12</vt:lpwstr>
  </property>
</Properties>
</file>